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54" d="100"/>
          <a:sy n="54" d="100"/>
        </p:scale>
        <p:origin x="82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CFA2F00-5DD4-428A-A46D-6A3A0C8A999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3C88FB3-BA20-4D5A-AEEC-63A16F97265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385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2F00-5DD4-428A-A46D-6A3A0C8A999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8FB3-BA20-4D5A-AEEC-63A16F972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67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2F00-5DD4-428A-A46D-6A3A0C8A999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8FB3-BA20-4D5A-AEEC-63A16F972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76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2F00-5DD4-428A-A46D-6A3A0C8A999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8FB3-BA20-4D5A-AEEC-63A16F972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448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2F00-5DD4-428A-A46D-6A3A0C8A999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8FB3-BA20-4D5A-AEEC-63A16F97265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272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2F00-5DD4-428A-A46D-6A3A0C8A999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8FB3-BA20-4D5A-AEEC-63A16F972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70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2F00-5DD4-428A-A46D-6A3A0C8A999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8FB3-BA20-4D5A-AEEC-63A16F972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88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2F00-5DD4-428A-A46D-6A3A0C8A999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8FB3-BA20-4D5A-AEEC-63A16F972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107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2F00-5DD4-428A-A46D-6A3A0C8A999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8FB3-BA20-4D5A-AEEC-63A16F972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481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2F00-5DD4-428A-A46D-6A3A0C8A999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8FB3-BA20-4D5A-AEEC-63A16F972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809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2F00-5DD4-428A-A46D-6A3A0C8A999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88FB3-BA20-4D5A-AEEC-63A16F972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65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CFA2F00-5DD4-428A-A46D-6A3A0C8A999F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3C88FB3-BA20-4D5A-AEEC-63A16F972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0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9318EA2-A59B-4540-AC93-94954E6F9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614" y="4680783"/>
            <a:ext cx="3745277" cy="172773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2FD7CC6-8186-49EF-B67A-68D3797A91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12" y="449485"/>
            <a:ext cx="3799679" cy="175282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FCE6565-0591-4BC2-B7A9-07680D719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6692" y="1309318"/>
            <a:ext cx="2836032" cy="130828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C8B9180-0AA5-4954-A6C2-424936684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83349" y="2294672"/>
            <a:ext cx="3147529" cy="145198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271653A-C5D9-4EB6-9779-021AC8078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070" y="1136015"/>
            <a:ext cx="2836031" cy="130828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F686CA1-DB20-4F95-87D2-3374C7C1AF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3984" y="1237471"/>
            <a:ext cx="3147524" cy="145198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88257D1-A766-480B-AF6F-BF4942267B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2320" y="4455917"/>
            <a:ext cx="2832599" cy="1306705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C3F4574-9114-4962-A881-CE6DCC1AFC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1011" y="4231220"/>
            <a:ext cx="3154842" cy="145535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8BB6FC1-5010-4DBE-A78D-9890ED2233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4052" y="4565591"/>
            <a:ext cx="2697211" cy="124424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315F1F4-7122-4A5F-B995-A9308F5949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258" y="2383754"/>
            <a:ext cx="4463734" cy="205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47323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19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3" baseType="lpstr">
      <vt:lpstr>Corbel</vt:lpstr>
      <vt:lpstr>Базис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2021-02-04T10:04:03Z</dcterms:created>
  <dcterms:modified xsi:type="dcterms:W3CDTF">2021-02-04T10:24:54Z</dcterms:modified>
</cp:coreProperties>
</file>